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6" r:id="rId2"/>
    <p:sldId id="270" r:id="rId3"/>
    <p:sldId id="269" r:id="rId4"/>
    <p:sldId id="267" r:id="rId5"/>
    <p:sldId id="268" r:id="rId6"/>
  </p:sldIdLst>
  <p:sldSz cx="9144000" cy="51482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52" y="-800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9C96A-CA9C-410C-AA4F-97F9427FA239}" type="datetimeFigureOut">
              <a:rPr lang="en-US" smtClean="0"/>
              <a:pPr/>
              <a:t>10/5/16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C0E11-9D45-4833-9D97-5D1283E1A9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7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114406"/>
            <a:ext cx="1943100" cy="40614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14406"/>
            <a:ext cx="5676900" cy="40614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86855"/>
            <a:ext cx="3810000" cy="30889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086855"/>
            <a:ext cx="3810000" cy="30889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C:\Documents and Settings\Damian\Desktop\template4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14406"/>
            <a:ext cx="7772400" cy="85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86855"/>
            <a:ext cx="7772400" cy="308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1931"/>
            <a:ext cx="8686800" cy="1524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Gill Sans Ultra Bold" pitchFamily="34" charset="0"/>
              </a:rPr>
              <a:t>Happy MONDAY!</a:t>
            </a:r>
            <a:br>
              <a:rPr lang="en-US" dirty="0" smtClean="0">
                <a:solidFill>
                  <a:srgbClr val="FFFF00"/>
                </a:solidFill>
                <a:latin typeface="Gill Sans Ultra Bold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Gill Sans Ultra Bold" pitchFamily="34" charset="0"/>
              </a:rPr>
              <a:t>Take Out:</a:t>
            </a:r>
            <a:endParaRPr lang="en-US" dirty="0">
              <a:solidFill>
                <a:srgbClr val="FFFF00"/>
              </a:solidFill>
              <a:latin typeface="Gill Sans Ultra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93131"/>
            <a:ext cx="8458200" cy="25908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FF"/>
                </a:solidFill>
                <a:latin typeface="Aharoni" pitchFamily="2" charset="-79"/>
                <a:cs typeface="Aharoni" pitchFamily="2" charset="-79"/>
              </a:rPr>
              <a:t>Pencil &amp; Device</a:t>
            </a:r>
          </a:p>
          <a:p>
            <a:pPr algn="l"/>
            <a:r>
              <a:rPr lang="en-US" b="1" dirty="0" smtClean="0">
                <a:solidFill>
                  <a:srgbClr val="FFFFFF"/>
                </a:solidFill>
                <a:latin typeface="Aharoni" pitchFamily="2" charset="-79"/>
                <a:cs typeface="Aharoni" pitchFamily="2" charset="-79"/>
              </a:rPr>
              <a:t>PLANNER</a:t>
            </a:r>
          </a:p>
          <a:p>
            <a:pPr algn="l"/>
            <a:r>
              <a:rPr lang="en-US" b="1" dirty="0" smtClean="0">
                <a:solidFill>
                  <a:srgbClr val="FFFFFF"/>
                </a:solidFill>
                <a:latin typeface="Aharoni" pitchFamily="2" charset="-79"/>
                <a:cs typeface="Aharoni" pitchFamily="2" charset="-79"/>
              </a:rPr>
              <a:t>You can start work on your Google Slide, we’ll finish them today!</a:t>
            </a:r>
            <a:endParaRPr lang="en-US" dirty="0">
              <a:solidFill>
                <a:srgbClr val="FFFFFF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1931"/>
            <a:ext cx="8686800" cy="685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Gill Sans Ultra Bold" pitchFamily="34" charset="0"/>
              </a:rPr>
              <a:t>Take Out:</a:t>
            </a:r>
            <a:endParaRPr lang="en-US" dirty="0">
              <a:solidFill>
                <a:srgbClr val="FFFF00"/>
              </a:solidFill>
              <a:latin typeface="Gill Sans Ultra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31131"/>
            <a:ext cx="5715000" cy="33528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FF"/>
                </a:solidFill>
                <a:latin typeface="Aharoni" pitchFamily="2" charset="-79"/>
                <a:cs typeface="Aharoni" pitchFamily="2" charset="-79"/>
              </a:rPr>
              <a:t>Pencil &amp; Device</a:t>
            </a:r>
          </a:p>
          <a:p>
            <a:pPr algn="l"/>
            <a:r>
              <a:rPr lang="en-US" b="1" dirty="0" smtClean="0">
                <a:solidFill>
                  <a:srgbClr val="FFFFFF"/>
                </a:solidFill>
                <a:latin typeface="Aharoni" pitchFamily="2" charset="-79"/>
                <a:cs typeface="Aharoni" pitchFamily="2" charset="-79"/>
              </a:rPr>
              <a:t>Not collecting the homework so keep it in your Folder</a:t>
            </a:r>
            <a:endParaRPr lang="en-US" dirty="0">
              <a:solidFill>
                <a:srgbClr val="FFFFFF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5512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125" y="8731"/>
            <a:ext cx="3432175" cy="514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1931"/>
            <a:ext cx="8686800" cy="685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Gill Sans Ultra Bold" pitchFamily="34" charset="0"/>
              </a:rPr>
              <a:t>B.C. versus A.D.</a:t>
            </a:r>
            <a:endParaRPr lang="en-US" dirty="0">
              <a:solidFill>
                <a:srgbClr val="FFFF00"/>
              </a:solidFill>
              <a:latin typeface="Gill Sans Ultra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31131"/>
            <a:ext cx="5715000" cy="33528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FF"/>
                </a:solidFill>
                <a:latin typeface="Aharoni" pitchFamily="2" charset="-79"/>
                <a:cs typeface="Aharoni" pitchFamily="2" charset="-79"/>
              </a:rPr>
              <a:t>B.C. = Before Christ</a:t>
            </a:r>
          </a:p>
          <a:p>
            <a:pPr algn="l"/>
            <a:endParaRPr lang="en-US" dirty="0">
              <a:solidFill>
                <a:srgbClr val="FFFFFF"/>
              </a:solidFill>
              <a:latin typeface="Aharoni" pitchFamily="2" charset="-79"/>
              <a:cs typeface="Aharoni" pitchFamily="2" charset="-79"/>
            </a:endParaRPr>
          </a:p>
          <a:p>
            <a:pPr algn="l"/>
            <a:r>
              <a:rPr lang="en-US" dirty="0" smtClean="0">
                <a:solidFill>
                  <a:srgbClr val="FFFFFF"/>
                </a:solidFill>
                <a:latin typeface="Aharoni" pitchFamily="2" charset="-79"/>
                <a:cs typeface="Aharoni" pitchFamily="2" charset="-79"/>
              </a:rPr>
              <a:t>Jesus Christ lived about 32 years beginning in 1 A.D.</a:t>
            </a:r>
            <a:endParaRPr lang="en-US" dirty="0">
              <a:solidFill>
                <a:srgbClr val="FFFFFF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020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1931"/>
            <a:ext cx="8686800" cy="685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Gill Sans Ultra Bold" pitchFamily="34" charset="0"/>
              </a:rPr>
              <a:t>B.C. versus A.D.</a:t>
            </a:r>
            <a:endParaRPr lang="en-US" dirty="0">
              <a:solidFill>
                <a:srgbClr val="FFFF00"/>
              </a:solidFill>
              <a:latin typeface="Gill Sans Ultra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26331"/>
            <a:ext cx="8763000" cy="3657600"/>
          </a:xfrm>
        </p:spPr>
        <p:txBody>
          <a:bodyPr/>
          <a:lstStyle/>
          <a:p>
            <a:pPr algn="l"/>
            <a:r>
              <a:rPr lang="en-US" b="1" dirty="0" smtClean="0">
                <a:latin typeface="Aharoni" pitchFamily="2" charset="-79"/>
                <a:cs typeface="Aharoni" pitchFamily="2" charset="-79"/>
              </a:rPr>
              <a:t>A.D. = </a:t>
            </a:r>
            <a:r>
              <a:rPr lang="en-US" b="1" strike="sngStrike" dirty="0" smtClean="0">
                <a:latin typeface="Aharoni" pitchFamily="2" charset="-79"/>
                <a:cs typeface="Aharoni" pitchFamily="2" charset="-79"/>
              </a:rPr>
              <a:t>AFTER DEATH  </a:t>
            </a:r>
          </a:p>
          <a:p>
            <a:pPr algn="l"/>
            <a:r>
              <a:rPr lang="en-US" b="1" dirty="0" smtClean="0">
                <a:latin typeface="Aharoni" pitchFamily="2" charset="-79"/>
                <a:cs typeface="Aharoni" pitchFamily="2" charset="-79"/>
              </a:rPr>
              <a:t>ANNO DOMINI</a:t>
            </a:r>
          </a:p>
          <a:p>
            <a:pPr algn="l"/>
            <a:endParaRPr lang="en-US" sz="1100" dirty="0">
              <a:latin typeface="Aharoni" pitchFamily="2" charset="-79"/>
              <a:cs typeface="Aharoni" pitchFamily="2" charset="-79"/>
            </a:endParaRPr>
          </a:p>
          <a:p>
            <a:pPr algn="l"/>
            <a:r>
              <a:rPr lang="en-US" dirty="0" smtClean="0">
                <a:latin typeface="Aharoni" pitchFamily="2" charset="-79"/>
                <a:cs typeface="Aharoni" pitchFamily="2" charset="-79"/>
              </a:rPr>
              <a:t>This is a Latin term for “IN THE YEAR OF OUR LORD”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412331"/>
            <a:ext cx="80010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0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1931"/>
            <a:ext cx="8686800" cy="685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Gill Sans Ultra Bold" pitchFamily="34" charset="0"/>
              </a:rPr>
              <a:t>B.C. versus A.D.</a:t>
            </a:r>
            <a:endParaRPr lang="en-US" dirty="0">
              <a:solidFill>
                <a:srgbClr val="FFFF00"/>
              </a:solidFill>
              <a:latin typeface="Gill Sans Ultra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26331"/>
            <a:ext cx="8763000" cy="3657600"/>
          </a:xfrm>
        </p:spPr>
        <p:txBody>
          <a:bodyPr/>
          <a:lstStyle/>
          <a:p>
            <a:pPr algn="l"/>
            <a:r>
              <a:rPr lang="en-US" b="1" dirty="0" smtClean="0">
                <a:latin typeface="Aharoni" pitchFamily="2" charset="-79"/>
                <a:cs typeface="Aharoni" pitchFamily="2" charset="-79"/>
              </a:rPr>
              <a:t>B.C. is the same as B.C.E.</a:t>
            </a:r>
          </a:p>
          <a:p>
            <a:pPr algn="l"/>
            <a:r>
              <a:rPr lang="en-US" b="1" dirty="0" smtClean="0">
                <a:latin typeface="Aharoni" pitchFamily="2" charset="-79"/>
                <a:cs typeface="Aharoni" pitchFamily="2" charset="-79"/>
              </a:rPr>
              <a:t>Before the Common Era</a:t>
            </a:r>
          </a:p>
          <a:p>
            <a:pPr algn="l"/>
            <a:endParaRPr lang="en-US" b="1" dirty="0">
              <a:latin typeface="Aharoni" pitchFamily="2" charset="-79"/>
              <a:cs typeface="Aharoni" pitchFamily="2" charset="-79"/>
            </a:endParaRPr>
          </a:p>
          <a:p>
            <a:pPr algn="l"/>
            <a:r>
              <a:rPr lang="en-US" b="1" dirty="0" smtClean="0">
                <a:latin typeface="Aharoni" pitchFamily="2" charset="-79"/>
                <a:cs typeface="Aharoni" pitchFamily="2" charset="-79"/>
              </a:rPr>
              <a:t>A.D. is the same as C.E.</a:t>
            </a:r>
          </a:p>
          <a:p>
            <a:pPr algn="l"/>
            <a:r>
              <a:rPr lang="en-US" b="1" dirty="0" smtClean="0">
                <a:latin typeface="Aharoni" pitchFamily="2" charset="-79"/>
                <a:cs typeface="Aharoni" pitchFamily="2" charset="-79"/>
              </a:rPr>
              <a:t>Common Era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355221"/>
            <a:ext cx="4114800" cy="179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6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orldmap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worldmap</Template>
  <TotalTime>21150</TotalTime>
  <Words>111</Words>
  <Application>Microsoft Macintosh PowerPoint</Application>
  <PresentationFormat>Custom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worldmap</vt:lpstr>
      <vt:lpstr>Happy MONDAY! Take Out:</vt:lpstr>
      <vt:lpstr>Take Out:</vt:lpstr>
      <vt:lpstr>B.C. versus A.D.</vt:lpstr>
      <vt:lpstr>B.C. versus A.D.</vt:lpstr>
      <vt:lpstr>B.C. versus A.D.</vt:lpstr>
    </vt:vector>
  </TitlesOfParts>
  <Company>Laguna Beach 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</dc:title>
  <dc:creator>LBUSD</dc:creator>
  <cp:lastModifiedBy>rrr rrr</cp:lastModifiedBy>
  <cp:revision>189</cp:revision>
  <dcterms:created xsi:type="dcterms:W3CDTF">2014-09-09T15:15:08Z</dcterms:created>
  <dcterms:modified xsi:type="dcterms:W3CDTF">2016-10-10T16:58:48Z</dcterms:modified>
</cp:coreProperties>
</file>